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2CDDF3-8F93-49B1-90A7-631BF07CBCFD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A7FAE8-2211-43E1-BD9C-6B71B311C75C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PETRA KELLY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2337594"/>
            <a:ext cx="2324100" cy="3143250"/>
          </a:xfrm>
        </p:spPr>
      </p:pic>
      <p:pic>
        <p:nvPicPr>
          <p:cNvPr id="5" name="Petra Kelly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33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09737"/>
            <a:ext cx="2438400" cy="4200525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22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Click="0" advTm="0">
        <p:push dir="u"/>
      </p:transition>
    </mc:Choice>
    <mc:Fallback>
      <p:transition spd="slow" advClick="0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2668"/>
            <a:ext cx="8784976" cy="60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9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500" advClick="0" advTm="10000">
        <p:push dir="u"/>
      </p:transition>
    </mc:Choice>
    <mc:Fallback>
      <p:transition spd="slow" advClick="0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132856"/>
            <a:ext cx="3783444" cy="2700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72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vortex dir="r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2181225"/>
            <a:ext cx="6515100" cy="325755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54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2000">
        <p:fade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38400"/>
            <a:ext cx="4876800" cy="27432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22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4000">
        <p:circle/>
      </p:transition>
    </mc:Choice>
    <mc:Fallback>
      <p:transition spd="slow" advClick="0" advTm="1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5700365" cy="3204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87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14000">
        <p14:honeycomb/>
      </p:transition>
    </mc:Choice>
    <mc:Fallback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1933575"/>
            <a:ext cx="2705100" cy="375285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73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16000">
        <p:blinds dir="vert"/>
      </p:transition>
    </mc:Choice>
    <mc:Fallback>
      <p:transition spd="slow" advClick="0" advTm="16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733550"/>
            <a:ext cx="7391400" cy="41529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24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250" advClick="0" advTm="14000">
        <p:push dir="u"/>
      </p:transition>
    </mc:Choice>
    <mc:Fallback>
      <p:transition spd="slow" advClick="0" advTm="1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3048000" cy="4572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79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14:flash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nderi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</TotalTime>
  <Words>2</Words>
  <Application>Microsoft Office PowerPoint</Application>
  <PresentationFormat>Affichage à l'écran (4:3)</PresentationFormat>
  <Paragraphs>1</Paragraphs>
  <Slides>10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Apothicaire</vt:lpstr>
      <vt:lpstr>Fonderie</vt:lpstr>
      <vt:lpstr>Papier</vt:lpstr>
      <vt:lpstr>PETRA KELLY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PETRA KELLY</dc:title>
  <dc:creator>cb</dc:creator>
  <cp:lastModifiedBy>cb</cp:lastModifiedBy>
  <cp:revision>3</cp:revision>
  <dcterms:created xsi:type="dcterms:W3CDTF">2015-02-26T18:10:35Z</dcterms:created>
  <dcterms:modified xsi:type="dcterms:W3CDTF">2015-02-26T18:39:16Z</dcterms:modified>
</cp:coreProperties>
</file>